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75" d="100"/>
          <a:sy n="75" d="100"/>
        </p:scale>
        <p:origin x="-1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04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56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3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55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66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9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0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45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2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3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4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BF7E6-BC44-4982-BB8F-1491C667E096}" type="datetimeFigureOut">
              <a:rPr lang="ko-KR" altLang="en-US" smtClean="0"/>
              <a:t>2019-04-14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73A9E-763B-4F3C-BDEC-009F7BF8A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66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68" y="0"/>
            <a:ext cx="9004464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02915" y="338203"/>
            <a:ext cx="7214992" cy="475989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68218" y="338203"/>
            <a:ext cx="1791223" cy="8768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768217" y="1315233"/>
            <a:ext cx="1791223" cy="378286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73" y="5232627"/>
            <a:ext cx="3400425" cy="17049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432799" y="5141636"/>
            <a:ext cx="2194461" cy="134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58872" y="-15564"/>
            <a:ext cx="7152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  <a:endParaRPr lang="ko-KR" altLang="en-US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26498" y="591948"/>
            <a:ext cx="9108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</a:t>
            </a:r>
            <a:endParaRPr lang="ko-KR" alt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26498" y="2993665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86827" y="5713778"/>
            <a:ext cx="1131079" cy="105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487" y="4316581"/>
            <a:ext cx="1190625" cy="7454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502699" y="5208903"/>
            <a:ext cx="2034289" cy="164909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606888" y="5848785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endParaRPr lang="ko-KR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126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959245" y="3056663"/>
            <a:ext cx="1771345" cy="2242385"/>
            <a:chOff x="6938784" y="3272587"/>
            <a:chExt cx="1771345" cy="224238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784" y="3743627"/>
              <a:ext cx="1771345" cy="1771345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6970378" y="3272587"/>
              <a:ext cx="1688598" cy="1390650"/>
              <a:chOff x="7352791" y="3078551"/>
              <a:chExt cx="1688598" cy="1390650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7746568" y="3078551"/>
                <a:ext cx="896597" cy="124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7352791" y="3078551"/>
                <a:ext cx="1688598" cy="1390650"/>
                <a:chOff x="7379202" y="3498874"/>
                <a:chExt cx="1413930" cy="1423908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9202" y="3498874"/>
                  <a:ext cx="1413930" cy="1423908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8927" y="3864421"/>
                  <a:ext cx="750756" cy="75075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125" y="3338961"/>
            <a:ext cx="1459391" cy="13906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47528" y="3388053"/>
            <a:ext cx="1292466" cy="1292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68293" y="294966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크랙 테스트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0826" y="522841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70193" y="3371654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학습된 가중치 파일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왼쪽 화살표 20"/>
          <p:cNvSpPr/>
          <p:nvPr/>
        </p:nvSpPr>
        <p:spPr>
          <a:xfrm rot="10800000">
            <a:off x="5661598" y="3700425"/>
            <a:ext cx="1429093" cy="395106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3809337" y="3232107"/>
            <a:ext cx="1848373" cy="1780748"/>
            <a:chOff x="586307" y="3179558"/>
            <a:chExt cx="2003859" cy="2003859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07" y="3179558"/>
              <a:ext cx="2003859" cy="200385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831" y="3278678"/>
              <a:ext cx="902809" cy="902809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485" y="2910605"/>
            <a:ext cx="1886638" cy="1414104"/>
          </a:xfrm>
          <a:prstGeom prst="rect">
            <a:avLst/>
          </a:prstGeom>
        </p:spPr>
      </p:pic>
      <p:pic>
        <p:nvPicPr>
          <p:cNvPr id="26" name="Picture 4" descr="resul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45" y="3409439"/>
            <a:ext cx="1801436" cy="12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prediction_resul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69" y="3669220"/>
            <a:ext cx="1984380" cy="14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왼쪽 화살표 27"/>
          <p:cNvSpPr/>
          <p:nvPr/>
        </p:nvSpPr>
        <p:spPr>
          <a:xfrm rot="10800000">
            <a:off x="2720834" y="3514253"/>
            <a:ext cx="1104470" cy="833253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09485" y="5246031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데이터 수집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크랙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45861" y="524603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학습용 서버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98" y="4095532"/>
            <a:ext cx="869751" cy="86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2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34118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18" y="0"/>
            <a:ext cx="4034118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790" y="-282183"/>
            <a:ext cx="1165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01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20</Words>
  <Application>Microsoft Office PowerPoint</Application>
  <PresentationFormat>와이드스크린</PresentationFormat>
  <Paragraphs>9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jinhyeok</dc:creator>
  <cp:lastModifiedBy>jinhyeok</cp:lastModifiedBy>
  <cp:revision>7</cp:revision>
  <dcterms:created xsi:type="dcterms:W3CDTF">2019-04-14T08:04:07Z</dcterms:created>
  <dcterms:modified xsi:type="dcterms:W3CDTF">2019-04-14T11:27:26Z</dcterms:modified>
</cp:coreProperties>
</file>